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4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501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52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231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377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846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775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72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83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78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75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102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326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514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15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641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42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88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BA35B25-7C34-4AB6-85B5-774007A17629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A4321-EC7C-4993-B4CC-CAF3AFD22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7703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  <p:sldLayoutId id="2147484006" r:id="rId12"/>
    <p:sldLayoutId id="2147484007" r:id="rId13"/>
    <p:sldLayoutId id="2147484008" r:id="rId14"/>
    <p:sldLayoutId id="2147484009" r:id="rId15"/>
    <p:sldLayoutId id="2147484010" r:id="rId16"/>
    <p:sldLayoutId id="214748401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04892B-CF54-4544-BAD9-DAB3B329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079" y="300053"/>
            <a:ext cx="9706884" cy="76126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Природоохранная прокуратура информирует о мерах безопасности на тонком льду и в период весеннего паводка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5A816ED-A69D-46DB-8E75-CE699FB02DF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12" r="30312"/>
          <a:stretch>
            <a:fillRect/>
          </a:stretch>
        </p:blipFill>
        <p:spPr>
          <a:xfrm>
            <a:off x="7039992" y="1509203"/>
            <a:ext cx="4776185" cy="438557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05031EA7-FC63-4087-90DB-FC156E3A1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233996"/>
            <a:ext cx="5782954" cy="5624004"/>
          </a:xfrm>
        </p:spPr>
        <p:txBody>
          <a:bodyPr>
            <a:normAutofit/>
          </a:bodyPr>
          <a:lstStyle/>
          <a:p>
            <a:r>
              <a:rPr lang="ru-RU" b="1" dirty="0"/>
              <a:t>С учетом складывающихся гидрометеорологических условий в целях недопущения несчастных случаев и предупреждения гибели людей в период весеннего половодья помните: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На весеннем льду легко провалиться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Быстрее всего процесс распада льда происходит у берегов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Весенний лед, покрытый снегом, быстрее превращается в рыхлую массу</a:t>
            </a:r>
          </a:p>
          <a:p>
            <a:r>
              <a:rPr lang="ru-RU" b="1" dirty="0"/>
              <a:t>Запрещается: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/>
              <a:t>Выход на лед людей и выезд техники на лед водоемов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/>
              <a:t>Находиться на обрывистых и подмытых берегах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/>
              <a:t>Собираться на мостиках, плотинах и запрудах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/>
              <a:t>Измерять глубину реки или водоема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/>
              <a:t>Ходить по льдинам и кататься по ним</a:t>
            </a:r>
          </a:p>
          <a:p>
            <a:r>
              <a:rPr lang="ru-RU" b="1" dirty="0"/>
              <a:t>Внимание! Если вы оказались свидетелями несчастного </a:t>
            </a:r>
            <a:r>
              <a:rPr lang="ru-RU" b="1"/>
              <a:t>случая на </a:t>
            </a:r>
            <a:r>
              <a:rPr lang="ru-RU" b="1" dirty="0"/>
              <a:t>реке или озере, не убегайте, а зовите на помощь или звоните в службу спасения по телефону 112!</a:t>
            </a:r>
          </a:p>
        </p:txBody>
      </p:sp>
    </p:spTree>
    <p:extLst>
      <p:ext uri="{BB962C8B-B14F-4D97-AF65-F5344CB8AC3E}">
        <p14:creationId xmlns:p14="http://schemas.microsoft.com/office/powerpoint/2010/main" val="28218938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124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Wingdings</vt:lpstr>
      <vt:lpstr>Wingdings 3</vt:lpstr>
      <vt:lpstr>Ион</vt:lpstr>
      <vt:lpstr>Природоохранная прокуратура информирует о мерах безопасности на тонком льду и в период весеннего паводка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Прозорова Анна Сергеевна</dc:creator>
  <cp:lastModifiedBy>Воронцова Ольга Александровна</cp:lastModifiedBy>
  <cp:revision>8</cp:revision>
  <dcterms:created xsi:type="dcterms:W3CDTF">2025-04-04T10:20:13Z</dcterms:created>
  <dcterms:modified xsi:type="dcterms:W3CDTF">2025-04-10T04:40:26Z</dcterms:modified>
</cp:coreProperties>
</file>